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9" r:id="rId5"/>
    <p:sldId id="322" r:id="rId6"/>
    <p:sldId id="323" r:id="rId7"/>
    <p:sldId id="331" r:id="rId8"/>
    <p:sldId id="325" r:id="rId9"/>
    <p:sldId id="326" r:id="rId10"/>
    <p:sldId id="324" r:id="rId11"/>
    <p:sldId id="327" r:id="rId12"/>
    <p:sldId id="328" r:id="rId13"/>
    <p:sldId id="341" r:id="rId14"/>
    <p:sldId id="330" r:id="rId15"/>
    <p:sldId id="332" r:id="rId16"/>
    <p:sldId id="333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2B9"/>
    <a:srgbClr val="FF644E"/>
    <a:srgbClr val="FED981"/>
    <a:srgbClr val="FA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56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F7DCA-1019-4268-A509-AF91E83E64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5101" y="177800"/>
            <a:ext cx="11836400" cy="6500813"/>
          </a:xfrm>
          <a:prstGeom prst="rect">
            <a:avLst/>
          </a:prstGeom>
          <a:noFill/>
          <a:ln w="381000">
            <a:solidFill>
              <a:srgbClr val="94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0540" y="2330450"/>
            <a:ext cx="65760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SRS</a:t>
            </a:r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评审阶段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PPT</a:t>
            </a:r>
            <a:endParaRPr lang="en-US" altLang="zh-CN" sz="4400" dirty="0">
              <a:solidFill>
                <a:schemeClr val="bg2">
                  <a:lumMod val="5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251450" y="3429000"/>
            <a:ext cx="17399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75000" y="3631278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</a:t>
            </a:r>
            <a:endParaRPr lang="zh-CN" altLang="en-US" sz="1400" dirty="0"/>
          </a:p>
        </p:txBody>
      </p:sp>
      <p:sp>
        <p:nvSpPr>
          <p:cNvPr id="15" name="等腰三角形 14"/>
          <p:cNvSpPr/>
          <p:nvPr/>
        </p:nvSpPr>
        <p:spPr>
          <a:xfrm rot="3592439">
            <a:off x="746988" y="613897"/>
            <a:ext cx="913384" cy="787400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3774327">
            <a:off x="1062156" y="4074280"/>
            <a:ext cx="919988" cy="7930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060062">
            <a:off x="10725934" y="1587357"/>
            <a:ext cx="1221232" cy="1052786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9749097">
            <a:off x="4354211" y="5078950"/>
            <a:ext cx="1125075" cy="969892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3173696">
            <a:off x="10903337" y="5452469"/>
            <a:ext cx="1125075" cy="969892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840139">
            <a:off x="7311460" y="322464"/>
            <a:ext cx="1409700" cy="1215259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840139">
            <a:off x="3742762" y="627265"/>
            <a:ext cx="1409700" cy="1215259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840139">
            <a:off x="9033996" y="4754539"/>
            <a:ext cx="598151" cy="515648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840139">
            <a:off x="2292932" y="2220946"/>
            <a:ext cx="511207" cy="440696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26885" y="4491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————G05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12850" y="647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E-R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920" y="1882775"/>
            <a:ext cx="5502910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87450" y="718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uml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1239520"/>
            <a:ext cx="4057650" cy="2546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95" y="1239520"/>
            <a:ext cx="4213860" cy="249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938905"/>
            <a:ext cx="3708400" cy="2686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0" y="4006215"/>
            <a:ext cx="3983990" cy="2403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4460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Test case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1729740"/>
            <a:ext cx="8728075" cy="4912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22325" y="676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user manual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535" y="1226185"/>
            <a:ext cx="7998460" cy="5368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175760" y="282956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谢谢</a:t>
            </a:r>
            <a:r>
              <a:rPr lang="zh-CN" altLang="en-US" sz="72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聆听</a:t>
            </a:r>
            <a:endParaRPr lang="zh-CN" altLang="en-US" sz="72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4040" y="376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Vision&amp;Scope</a:t>
            </a:r>
            <a:r>
              <a:rPr lang="zh-CN" altLang="en-US"/>
              <a:t>文档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069340"/>
            <a:ext cx="4515485" cy="3134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060" y="1068705"/>
            <a:ext cx="4574540" cy="3135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89000" y="520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Context Diagram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2019300"/>
            <a:ext cx="5097780" cy="186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57250" y="558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1524635"/>
            <a:ext cx="5438140" cy="3830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80" y="1524635"/>
            <a:ext cx="5334635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38530" y="744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JAD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145" y="1508760"/>
            <a:ext cx="7235190" cy="4850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6600" y="508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用例文档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1089025"/>
            <a:ext cx="9553575" cy="1390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" y="2526665"/>
            <a:ext cx="3425825" cy="224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80" y="2526665"/>
            <a:ext cx="3403600" cy="2225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580" y="2526665"/>
            <a:ext cx="3440430" cy="2247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8700" y="673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优先级打分和</a:t>
            </a:r>
            <a:r>
              <a:rPr lang="zh-CN" altLang="en-US"/>
              <a:t>排列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1291590"/>
            <a:ext cx="4550410" cy="3324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1291590"/>
            <a:ext cx="4780280" cy="3325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5700" y="723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相关</a:t>
            </a:r>
            <a:r>
              <a:rPr lang="zh-CN" altLang="en-US"/>
              <a:t>原型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092200"/>
            <a:ext cx="1052957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0950" y="565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数据字典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257300"/>
            <a:ext cx="2289810" cy="3122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05" y="1339215"/>
            <a:ext cx="4816475" cy="31724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jb3VudCI6NCwiaGRpZCI6IjllYWNlYWYzODY5ZjU3MmMwNjAzMTkwZmE0NjMwN2I3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WPS 演示</Application>
  <PresentationFormat>宽屏</PresentationFormat>
  <Paragraphs>32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阿里巴巴普惠体 B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振兴</dc:creator>
  <cp:lastModifiedBy>费德勒</cp:lastModifiedBy>
  <cp:revision>19</cp:revision>
  <dcterms:created xsi:type="dcterms:W3CDTF">2020-02-22T10:39:00Z</dcterms:created>
  <dcterms:modified xsi:type="dcterms:W3CDTF">2024-05-28T06:30:26Z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F55C4B9C2D2C4668A59AA45735F7F2FC_11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v1.0_mb_b9SCMW4SDOx7JT5ho52Wbg==</vt:lpwstr>
  </property>
</Properties>
</file>